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58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C3080E-6156-4C18-8F5A-461D2A5C7C3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36BADF-5226-4323-96CE-F9D8ED585A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smtClean="0">
                <a:latin typeface="Arial Narrow" panose="020B0606020202030204" pitchFamily="34" charset="0"/>
              </a:rPr>
              <a:t>TREASURER QUESTIONS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Q1: How often should your bank statement be reviewed and by whom</a:t>
            </a:r>
            <a:r>
              <a:rPr lang="en-US" b="1" dirty="0" smtClean="0">
                <a:latin typeface="Arial Narrow" panose="020B0606020202030204" pitchFamily="34" charset="0"/>
              </a:rPr>
              <a:t>?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Answer: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Q2: What is the minimum number of reviewers for the annual review of financial statements? Are there any requirements for the reviewers</a:t>
            </a:r>
            <a:r>
              <a:rPr lang="en-US" b="1" dirty="0" smtClean="0">
                <a:latin typeface="Arial Narrow" panose="020B0606020202030204" pitchFamily="34" charset="0"/>
              </a:rPr>
              <a:t>?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Answer: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Q3: For IRS filings - Your PTA budgeted $14,000 for normal operations for the year. Separately, the Graduation Committee utilized your accounts to raise $3,200 for a trip to New York. What were your “Gross Annual Receipts” for the year</a:t>
            </a:r>
            <a:r>
              <a:rPr lang="en-US" b="1" dirty="0" smtClean="0">
                <a:latin typeface="Arial Narrow" panose="020B0606020202030204" pitchFamily="34" charset="0"/>
              </a:rPr>
              <a:t>?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endParaRPr lang="en-US" b="1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Answer: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endParaRPr lang="en-US" b="1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66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TREASURERS 101</dc:title>
  <dc:creator>Annie</dc:creator>
  <cp:lastModifiedBy>Annie</cp:lastModifiedBy>
  <cp:revision>2</cp:revision>
  <dcterms:created xsi:type="dcterms:W3CDTF">2020-09-15T19:32:31Z</dcterms:created>
  <dcterms:modified xsi:type="dcterms:W3CDTF">2020-09-24T12:25:03Z</dcterms:modified>
</cp:coreProperties>
</file>