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7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E77FA2A-EE1A-41BE-8730-EA274B747E4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9440C1-1852-4239-8D7D-E149CFC3EBA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684" y="381000"/>
            <a:ext cx="7848600" cy="838200"/>
          </a:xfrm>
        </p:spPr>
        <p:txBody>
          <a:bodyPr/>
          <a:lstStyle/>
          <a:p>
            <a:r>
              <a:rPr lang="en-US" smtClean="0"/>
              <a:t>MEMBERSHIP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2438400"/>
            <a:ext cx="731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Arial Narrow" panose="020B0606020202030204" pitchFamily="34" charset="0"/>
              </a:rPr>
              <a:t>What is the theme of the new NPTA Membership Campaign?</a:t>
            </a:r>
          </a:p>
          <a:p>
            <a:pPr marL="342900" lvl="0" indent="-3429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b="1" dirty="0">
              <a:latin typeface="Arial Narrow" panose="020B0606020202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b="1" dirty="0">
                <a:latin typeface="Arial Narrow" panose="020B0606020202030204" pitchFamily="34" charset="0"/>
              </a:rPr>
              <a:t>List three ways your local unit can grow your PTA</a:t>
            </a:r>
            <a:r>
              <a:rPr lang="en-US" b="1" dirty="0" smtClean="0">
                <a:latin typeface="Arial Narrow" panose="020B0606020202030204" pitchFamily="34" charset="0"/>
              </a:rPr>
              <a:t>.</a:t>
            </a:r>
          </a:p>
          <a:p>
            <a:pPr lvl="0"/>
            <a:endParaRPr lang="en-US" b="1" dirty="0">
              <a:latin typeface="Arial Narrow" panose="020B0606020202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endParaRPr lang="en-US" dirty="0">
              <a:latin typeface="Arial Narrow" panose="020B0606020202030204" pitchFamily="34" charset="0"/>
            </a:endParaRPr>
          </a:p>
          <a:p>
            <a:pPr lvl="0"/>
            <a:r>
              <a:rPr lang="en-US" b="1" dirty="0" smtClean="0">
                <a:latin typeface="Arial Narrow" panose="020B0606020202030204" pitchFamily="34" charset="0"/>
              </a:rPr>
              <a:t>3.     How </a:t>
            </a:r>
            <a:r>
              <a:rPr lang="en-US" b="1" dirty="0">
                <a:latin typeface="Arial Narrow" panose="020B0606020202030204" pitchFamily="34" charset="0"/>
              </a:rPr>
              <a:t>does your local unit PTA?</a:t>
            </a: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  <a:p>
            <a:pPr lvl="1"/>
            <a:endParaRPr lang="en-US" sz="1200" dirty="0" smtClean="0">
              <a:latin typeface="Arial Narrow" panose="020B0606020202030204" pitchFamily="34" charset="0"/>
            </a:endParaRPr>
          </a:p>
          <a:p>
            <a:pPr lvl="1"/>
            <a:endParaRPr lang="en-US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39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MEMBERSHIP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&amp; INCLUSION</dc:title>
  <dc:creator>Annie</dc:creator>
  <cp:lastModifiedBy>Annie</cp:lastModifiedBy>
  <cp:revision>7</cp:revision>
  <dcterms:created xsi:type="dcterms:W3CDTF">2020-09-21T16:45:31Z</dcterms:created>
  <dcterms:modified xsi:type="dcterms:W3CDTF">2020-09-24T12:24:03Z</dcterms:modified>
</cp:coreProperties>
</file>