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0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5BE21D-F3C5-4526-BC34-DBB18C6C8AD5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0D6D1F-75C2-4078-BE3D-8E4A82F0A5F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Internet Awesome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503920" cy="5638800"/>
          </a:xfrm>
        </p:spPr>
        <p:txBody>
          <a:bodyPr>
            <a:normAutofit/>
          </a:bodyPr>
          <a:lstStyle/>
          <a:p>
            <a:endParaRPr lang="en-US" sz="2000" dirty="0" smtClean="0">
              <a:latin typeface="Arial Narrow" panose="020B0606020202030204" pitchFamily="34" charset="0"/>
            </a:endParaRP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 smtClean="0">
                <a:latin typeface="Arial Narrow" panose="020B0606020202030204" pitchFamily="34" charset="0"/>
              </a:rPr>
              <a:t>What role can an adult play in the relationship between screens and Kids?</a:t>
            </a:r>
          </a:p>
          <a:p>
            <a:pPr marL="0" indent="0">
              <a:buNone/>
            </a:pPr>
            <a:endParaRPr lang="en-US" sz="800" dirty="0" smtClean="0">
              <a:latin typeface="Arial Narrow" panose="020B0606020202030204" pitchFamily="34" charset="0"/>
            </a:endParaRPr>
          </a:p>
          <a:p>
            <a:r>
              <a:rPr lang="en-US" sz="1200" dirty="0">
                <a:latin typeface="Arial Narrow" panose="020B0606020202030204" pitchFamily="34" charset="0"/>
              </a:rPr>
              <a:t>a. talking about online safety and being a role model in our own behavior</a:t>
            </a:r>
          </a:p>
          <a:p>
            <a:r>
              <a:rPr lang="en-US" sz="1200" dirty="0">
                <a:latin typeface="Arial Narrow" panose="020B0606020202030204" pitchFamily="34" charset="0"/>
              </a:rPr>
              <a:t>b. using a screen all the time, every day</a:t>
            </a:r>
          </a:p>
          <a:p>
            <a:r>
              <a:rPr lang="en-US" sz="1200" dirty="0">
                <a:latin typeface="Arial Narrow" panose="020B0606020202030204" pitchFamily="34" charset="0"/>
              </a:rPr>
              <a:t>c. telling young people they should never have a </a:t>
            </a:r>
            <a:r>
              <a:rPr lang="en-US" sz="1200" dirty="0" err="1">
                <a:latin typeface="Arial Narrow" panose="020B0606020202030204" pitchFamily="34" charset="0"/>
              </a:rPr>
              <a:t>tiktok</a:t>
            </a:r>
            <a:r>
              <a:rPr lang="en-US" sz="1200" dirty="0">
                <a:latin typeface="Arial Narrow" panose="020B0606020202030204" pitchFamily="34" charset="0"/>
              </a:rPr>
              <a:t> account</a:t>
            </a:r>
            <a:endParaRPr lang="en-US" sz="1200" dirty="0" smtClean="0">
              <a:latin typeface="Arial Narrow" panose="020B0606020202030204" pitchFamily="34" charset="0"/>
            </a:endParaRPr>
          </a:p>
          <a:p>
            <a:endParaRPr lang="en-US" sz="1100" dirty="0">
              <a:latin typeface="Arial Narrow" panose="020B0606020202030204" pitchFamily="34" charset="0"/>
            </a:endParaRPr>
          </a:p>
          <a:p>
            <a:r>
              <a:rPr lang="en-US" sz="2000" dirty="0" smtClean="0">
                <a:latin typeface="Arial Narrow" panose="020B0606020202030204" pitchFamily="34" charset="0"/>
              </a:rPr>
              <a:t>Select three </a:t>
            </a:r>
            <a:r>
              <a:rPr lang="en-US" sz="2000" dirty="0">
                <a:latin typeface="Arial Narrow" panose="020B0606020202030204" pitchFamily="34" charset="0"/>
              </a:rPr>
              <a:t>of the five FREE programs you can find on the National PTA Connected website that your PTA can implement at your school with just a little </a:t>
            </a:r>
            <a:r>
              <a:rPr lang="en-US" sz="2000" dirty="0" smtClean="0">
                <a:latin typeface="Arial Narrow" panose="020B0606020202030204" pitchFamily="34" charset="0"/>
              </a:rPr>
              <a:t>modification.</a:t>
            </a:r>
          </a:p>
          <a:p>
            <a:r>
              <a:rPr lang="en-US" sz="1300" dirty="0">
                <a:latin typeface="Arial Narrow" panose="020B0606020202030204" pitchFamily="34" charset="0"/>
              </a:rPr>
              <a:t>a. School Life Balance</a:t>
            </a:r>
          </a:p>
          <a:p>
            <a:r>
              <a:rPr lang="en-US" sz="1300" dirty="0">
                <a:latin typeface="Arial Narrow" panose="020B0606020202030204" pitchFamily="34" charset="0"/>
              </a:rPr>
              <a:t>b. Be Internet Awesome</a:t>
            </a:r>
          </a:p>
          <a:p>
            <a:r>
              <a:rPr lang="en-US" sz="1300" dirty="0">
                <a:latin typeface="Arial Narrow" panose="020B0606020202030204" pitchFamily="34" charset="0"/>
              </a:rPr>
              <a:t>c. Digital Families Community Events</a:t>
            </a:r>
          </a:p>
          <a:p>
            <a:r>
              <a:rPr lang="en-US" sz="1300" dirty="0">
                <a:latin typeface="Arial Narrow" panose="020B0606020202030204" pitchFamily="34" charset="0"/>
              </a:rPr>
              <a:t>d. It's All In There</a:t>
            </a:r>
          </a:p>
          <a:p>
            <a:r>
              <a:rPr lang="en-US" sz="1300" dirty="0">
                <a:latin typeface="Arial Narrow" panose="020B0606020202030204" pitchFamily="34" charset="0"/>
              </a:rPr>
              <a:t>e. The Smart </a:t>
            </a:r>
            <a:r>
              <a:rPr lang="en-US" sz="1300" dirty="0" smtClean="0">
                <a:latin typeface="Arial Narrow" panose="020B0606020202030204" pitchFamily="34" charset="0"/>
              </a:rPr>
              <a:t>Talk</a:t>
            </a:r>
          </a:p>
          <a:p>
            <a:endParaRPr lang="en-US" sz="1050" dirty="0">
              <a:latin typeface="Arial Narrow" panose="020B0606020202030204" pitchFamily="34" charset="0"/>
            </a:endParaRPr>
          </a:p>
          <a:p>
            <a:r>
              <a:rPr lang="en-US" sz="2000" dirty="0" smtClean="0">
                <a:latin typeface="Arial Narrow" panose="020B0606020202030204" pitchFamily="34" charset="0"/>
              </a:rPr>
              <a:t>What </a:t>
            </a:r>
            <a:r>
              <a:rPr lang="en-US" sz="2000" dirty="0">
                <a:latin typeface="Arial Narrow" panose="020B0606020202030204" pitchFamily="34" charset="0"/>
              </a:rPr>
              <a:t>is the emphasis of most of the free National PTA Programs?</a:t>
            </a:r>
          </a:p>
          <a:p>
            <a:r>
              <a:rPr lang="en-US" sz="1300" dirty="0">
                <a:latin typeface="Arial Narrow" panose="020B0606020202030204" pitchFamily="34" charset="0"/>
              </a:rPr>
              <a:t>a. to give PTA Units something to keep families busy so they don't bother the Principal.</a:t>
            </a:r>
          </a:p>
          <a:p>
            <a:r>
              <a:rPr lang="en-US" sz="1300" dirty="0">
                <a:latin typeface="Arial Narrow" panose="020B0606020202030204" pitchFamily="34" charset="0"/>
              </a:rPr>
              <a:t>b. to allow parents to set rules for internet use that all kids will absolutely follow</a:t>
            </a:r>
          </a:p>
          <a:p>
            <a:r>
              <a:rPr lang="en-US" sz="1300" dirty="0">
                <a:latin typeface="Arial Narrow" panose="020B0606020202030204" pitchFamily="34" charset="0"/>
              </a:rPr>
              <a:t>c. to allow for kids and their parents/families to talk about screen use and best ways to use the </a:t>
            </a:r>
            <a:r>
              <a:rPr lang="en-US" sz="1300" dirty="0" smtClean="0">
                <a:latin typeface="Arial Narrow" panose="020B0606020202030204" pitchFamily="34" charset="0"/>
              </a:rPr>
              <a:t>internet.</a:t>
            </a:r>
          </a:p>
          <a:p>
            <a:endParaRPr lang="en-US" sz="1300" dirty="0">
              <a:latin typeface="Arial Narrow" panose="020B0606020202030204" pitchFamily="34" charset="0"/>
            </a:endParaRPr>
          </a:p>
          <a:p>
            <a:endParaRPr lang="en-US" sz="1300" dirty="0" smtClean="0">
              <a:latin typeface="Arial Narrow" panose="020B0606020202030204" pitchFamily="34" charset="0"/>
            </a:endParaRPr>
          </a:p>
          <a:p>
            <a:endParaRPr lang="en-US" sz="1300" dirty="0" smtClean="0">
              <a:latin typeface="Arial Narrow" panose="020B0606020202030204" pitchFamily="34" charset="0"/>
            </a:endParaRPr>
          </a:p>
          <a:p>
            <a:endParaRPr lang="en-US" sz="1300" dirty="0">
              <a:latin typeface="Arial Narrow" panose="020B0606020202030204" pitchFamily="34" charset="0"/>
            </a:endParaRPr>
          </a:p>
          <a:p>
            <a:endParaRPr lang="en-US" sz="1300" dirty="0" smtClean="0">
              <a:latin typeface="Arial Narrow" panose="020B0606020202030204" pitchFamily="34" charset="0"/>
            </a:endParaRPr>
          </a:p>
          <a:p>
            <a:endParaRPr lang="en-US" sz="13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02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</TotalTime>
  <Words>109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Be Internet Awesome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Internet Awesome</dc:title>
  <dc:creator>Annie</dc:creator>
  <cp:lastModifiedBy>Annie</cp:lastModifiedBy>
  <cp:revision>2</cp:revision>
  <dcterms:created xsi:type="dcterms:W3CDTF">2020-09-21T11:48:22Z</dcterms:created>
  <dcterms:modified xsi:type="dcterms:W3CDTF">2020-09-24T12:22:58Z</dcterms:modified>
</cp:coreProperties>
</file>