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0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2B97A9-BEDA-4569-8C12-2998CCFF2B34}" type="datetimeFigureOut">
              <a:rPr lang="en-US" smtClean="0"/>
              <a:t>9/24/2020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51F057-6C16-46E0-9E86-717B3541257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President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37448" cy="5337048"/>
          </a:xfrm>
        </p:spPr>
        <p:txBody>
          <a:bodyPr>
            <a:normAutofit/>
          </a:bodyPr>
          <a:lstStyle/>
          <a:p>
            <a:pPr lvl="0"/>
            <a:r>
              <a:rPr lang="en-US" sz="1200" dirty="0">
                <a:latin typeface="Arial Narrow" panose="020B0606020202030204" pitchFamily="34" charset="0"/>
              </a:rPr>
              <a:t>What are the 7 requirements to stay in Good Standing per the Standards of Affiliation</a:t>
            </a:r>
            <a:r>
              <a:rPr lang="en-US" sz="1200" dirty="0" smtClean="0">
                <a:latin typeface="Arial Narrow" panose="020B0606020202030204" pitchFamily="34" charset="0"/>
              </a:rPr>
              <a:t>?</a:t>
            </a:r>
          </a:p>
          <a:p>
            <a:pPr lvl="0"/>
            <a:endParaRPr lang="en-US" sz="1200" dirty="0">
              <a:latin typeface="Arial Narrow" panose="020B0606020202030204" pitchFamily="34" charset="0"/>
            </a:endParaRPr>
          </a:p>
          <a:p>
            <a:pPr marL="0" lvl="0" indent="0">
              <a:buNone/>
            </a:pPr>
            <a:endParaRPr lang="en-US" sz="1200" dirty="0" smtClean="0">
              <a:latin typeface="Arial Narrow" panose="020B0606020202030204" pitchFamily="34" charset="0"/>
            </a:endParaRPr>
          </a:p>
          <a:p>
            <a:pPr lvl="0"/>
            <a:endParaRPr lang="en-US" sz="1200" dirty="0">
              <a:latin typeface="Arial Narrow" panose="020B0606020202030204" pitchFamily="34" charset="0"/>
            </a:endParaRPr>
          </a:p>
          <a:p>
            <a:pPr lvl="0"/>
            <a:endParaRPr lang="en-US" sz="1200" dirty="0" smtClean="0">
              <a:latin typeface="Arial Narrow" panose="020B0606020202030204" pitchFamily="34" charset="0"/>
            </a:endParaRPr>
          </a:p>
          <a:p>
            <a:pPr lvl="0"/>
            <a:endParaRPr lang="en-US" sz="1200" smtClean="0">
              <a:latin typeface="Arial Narrow" panose="020B0606020202030204" pitchFamily="34" charset="0"/>
            </a:endParaRPr>
          </a:p>
          <a:p>
            <a:pPr lvl="0"/>
            <a:endParaRPr lang="en-US" sz="1200" dirty="0" smtClean="0">
              <a:latin typeface="Arial Narrow" panose="020B0606020202030204" pitchFamily="34" charset="0"/>
            </a:endParaRPr>
          </a:p>
          <a:p>
            <a:pPr marL="0" lvl="0" indent="0">
              <a:buNone/>
            </a:pPr>
            <a:endParaRPr lang="en-US" sz="1200" dirty="0" smtClean="0">
              <a:latin typeface="Arial Narrow" panose="020B0606020202030204" pitchFamily="34" charset="0"/>
            </a:endParaRPr>
          </a:p>
          <a:p>
            <a:pPr marL="0" lvl="0" indent="0">
              <a:buNone/>
            </a:pPr>
            <a:endParaRPr lang="en-US" sz="1200" dirty="0">
              <a:latin typeface="Arial Narrow" panose="020B0606020202030204" pitchFamily="34" charset="0"/>
            </a:endParaRPr>
          </a:p>
          <a:p>
            <a:pPr lvl="0"/>
            <a:r>
              <a:rPr lang="en-US" sz="1200" dirty="0" smtClean="0">
                <a:latin typeface="Arial Narrow" panose="020B0606020202030204" pitchFamily="34" charset="0"/>
              </a:rPr>
              <a:t>What </a:t>
            </a:r>
            <a:r>
              <a:rPr lang="en-US" sz="1200" dirty="0">
                <a:latin typeface="Arial Narrow" panose="020B0606020202030204" pitchFamily="34" charset="0"/>
              </a:rPr>
              <a:t>are the Fiduciary responsibilities of being President</a:t>
            </a:r>
            <a:r>
              <a:rPr lang="en-US" sz="1200" dirty="0" smtClean="0">
                <a:latin typeface="Arial Narrow" panose="020B0606020202030204" pitchFamily="34" charset="0"/>
              </a:rPr>
              <a:t>?</a:t>
            </a:r>
          </a:p>
          <a:p>
            <a:pPr marL="0" lvl="0" indent="0">
              <a:buNone/>
            </a:pPr>
            <a:endParaRPr lang="en-US" sz="1200" dirty="0">
              <a:latin typeface="Arial Narrow" panose="020B0606020202030204" pitchFamily="34" charset="0"/>
            </a:endParaRPr>
          </a:p>
          <a:p>
            <a:pPr lvl="0"/>
            <a:endParaRPr lang="en-US" sz="1200" dirty="0" smtClean="0">
              <a:latin typeface="Arial Narrow" panose="020B0606020202030204" pitchFamily="34" charset="0"/>
            </a:endParaRPr>
          </a:p>
          <a:p>
            <a:pPr lvl="0"/>
            <a:endParaRPr lang="en-US" sz="1200" dirty="0">
              <a:latin typeface="Arial Narrow" panose="020B0606020202030204" pitchFamily="34" charset="0"/>
            </a:endParaRPr>
          </a:p>
          <a:p>
            <a:pPr marL="0" lvl="0" indent="0">
              <a:buNone/>
            </a:pPr>
            <a:endParaRPr lang="en-US" sz="1200" dirty="0">
              <a:latin typeface="Arial Narrow" panose="020B0606020202030204" pitchFamily="34" charset="0"/>
            </a:endParaRPr>
          </a:p>
          <a:p>
            <a:pPr lvl="1"/>
            <a:endParaRPr lang="en-US" sz="1100" dirty="0" smtClean="0">
              <a:latin typeface="Arial Narrow" panose="020B0606020202030204" pitchFamily="34" charset="0"/>
            </a:endParaRPr>
          </a:p>
          <a:p>
            <a:pPr lvl="1"/>
            <a:endParaRPr lang="en-US" sz="1100" dirty="0" smtClean="0">
              <a:latin typeface="Arial Narrow" panose="020B0606020202030204" pitchFamily="34" charset="0"/>
            </a:endParaRPr>
          </a:p>
          <a:p>
            <a:pPr lvl="0"/>
            <a:r>
              <a:rPr lang="en-US" sz="1200" dirty="0" smtClean="0">
                <a:latin typeface="Arial Narrow" panose="020B0606020202030204" pitchFamily="34" charset="0"/>
              </a:rPr>
              <a:t>What </a:t>
            </a:r>
            <a:r>
              <a:rPr lang="en-US" sz="1200" dirty="0">
                <a:latin typeface="Arial Narrow" panose="020B0606020202030204" pitchFamily="34" charset="0"/>
              </a:rPr>
              <a:t>are the keys to a successful meeting?</a:t>
            </a:r>
          </a:p>
          <a:p>
            <a:pPr lvl="1"/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</TotalTime>
  <Words>36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President 101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PRESIDENTS 101</dc:title>
  <dc:creator>Annie</dc:creator>
  <cp:lastModifiedBy>Annie</cp:lastModifiedBy>
  <cp:revision>3</cp:revision>
  <dcterms:created xsi:type="dcterms:W3CDTF">2020-09-21T15:46:35Z</dcterms:created>
  <dcterms:modified xsi:type="dcterms:W3CDTF">2020-09-24T12:24:26Z</dcterms:modified>
</cp:coreProperties>
</file>