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377ADD-249C-4B91-8C35-3AD5F7077BF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5DA295-1368-4A4D-8FD0-6029CC6FE40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486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pPr lvl="0" algn="l"/>
            <a:r>
              <a:rPr lang="en-US" sz="1200" dirty="0">
                <a:latin typeface="Arial Narrow" panose="020B0606020202030204" pitchFamily="34" charset="0"/>
              </a:rPr>
              <a:t>Define Transformative Family Engagement</a:t>
            </a:r>
            <a:r>
              <a:rPr lang="en-US" sz="1200" dirty="0" smtClean="0">
                <a:latin typeface="Arial Narrow" panose="020B0606020202030204" pitchFamily="34" charset="0"/>
              </a:rPr>
              <a:t>.</a:t>
            </a:r>
          </a:p>
          <a:p>
            <a:pPr lvl="0" algn="l"/>
            <a:endParaRPr lang="en-US" sz="1200" dirty="0">
              <a:latin typeface="Arial Narrow" panose="020B0606020202030204" pitchFamily="34" charset="0"/>
            </a:endParaRPr>
          </a:p>
          <a:p>
            <a:pPr lvl="1" algn="l"/>
            <a:endParaRPr lang="en-US" sz="1800" dirty="0" smtClean="0">
              <a:latin typeface="Arial Narrow" panose="020B0606020202030204" pitchFamily="34" charset="0"/>
            </a:endParaRPr>
          </a:p>
          <a:p>
            <a:pPr lvl="1" algn="l"/>
            <a:endParaRPr lang="en-US" sz="1800" dirty="0">
              <a:latin typeface="Arial Narrow" panose="020B0606020202030204" pitchFamily="34" charset="0"/>
            </a:endParaRPr>
          </a:p>
          <a:p>
            <a:pPr lvl="1" algn="l"/>
            <a:endParaRPr lang="en-US" sz="1800" dirty="0" smtClean="0">
              <a:latin typeface="Arial Narrow" panose="020B0606020202030204" pitchFamily="34" charset="0"/>
            </a:endParaRPr>
          </a:p>
          <a:p>
            <a:pPr lvl="1" algn="l"/>
            <a:endParaRPr lang="en-US" sz="1800" dirty="0">
              <a:latin typeface="Arial Narrow" panose="020B0606020202030204" pitchFamily="34" charset="0"/>
            </a:endParaRPr>
          </a:p>
          <a:p>
            <a:pPr lvl="0" algn="l"/>
            <a:r>
              <a:rPr lang="en-US" sz="1200" dirty="0">
                <a:latin typeface="Arial Narrow" panose="020B0606020202030204" pitchFamily="34" charset="0"/>
              </a:rPr>
              <a:t>What are the 4 I’s of Transformative Family Engagement</a:t>
            </a:r>
            <a:r>
              <a:rPr lang="en-US" sz="1200" dirty="0" smtClean="0">
                <a:latin typeface="Arial Narrow" panose="020B0606020202030204" pitchFamily="34" charset="0"/>
              </a:rPr>
              <a:t>?</a:t>
            </a:r>
          </a:p>
          <a:p>
            <a:pPr lvl="1" algn="l"/>
            <a:endParaRPr lang="en-US" sz="1800" dirty="0">
              <a:latin typeface="Arial Narrow" panose="020B0606020202030204" pitchFamily="34" charset="0"/>
            </a:endParaRPr>
          </a:p>
          <a:p>
            <a:pPr lvl="1" algn="l"/>
            <a:endParaRPr lang="en-US" sz="1800" dirty="0" smtClean="0">
              <a:latin typeface="Arial Narrow" panose="020B0606020202030204" pitchFamily="34" charset="0"/>
            </a:endParaRPr>
          </a:p>
          <a:p>
            <a:pPr lvl="1" algn="l"/>
            <a:endParaRPr lang="en-US" sz="1800" dirty="0">
              <a:latin typeface="Arial Narrow" panose="020B0606020202030204" pitchFamily="34" charset="0"/>
            </a:endParaRPr>
          </a:p>
          <a:p>
            <a:pPr lvl="1" algn="l"/>
            <a:endParaRPr lang="en-US" sz="1800" dirty="0" smtClean="0">
              <a:latin typeface="Arial Narrow" panose="020B0606020202030204" pitchFamily="34" charset="0"/>
            </a:endParaRPr>
          </a:p>
          <a:p>
            <a:pPr lvl="1" algn="l"/>
            <a:endParaRPr lang="en-US" sz="1800" dirty="0" smtClean="0">
              <a:latin typeface="Arial Narrow" panose="020B0606020202030204" pitchFamily="34" charset="0"/>
            </a:endParaRPr>
          </a:p>
          <a:p>
            <a:pPr lvl="1" algn="l"/>
            <a:endParaRPr lang="en-US" sz="1800" dirty="0">
              <a:latin typeface="Arial Narrow" panose="020B0606020202030204" pitchFamily="34" charset="0"/>
            </a:endParaRPr>
          </a:p>
          <a:p>
            <a:pPr lvl="0" algn="l"/>
            <a:r>
              <a:rPr lang="en-US" sz="1200" dirty="0">
                <a:latin typeface="Arial Narrow" panose="020B0606020202030204" pitchFamily="34" charset="0"/>
              </a:rPr>
              <a:t>Name the NPTA resource available to local units.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839200" cy="838200"/>
          </a:xfrm>
        </p:spPr>
        <p:txBody>
          <a:bodyPr/>
          <a:lstStyle/>
          <a:p>
            <a:r>
              <a:rPr lang="en-US" dirty="0" smtClean="0"/>
              <a:t>FAMILY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4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FAMILY ENGAGEMENT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</dc:creator>
  <cp:lastModifiedBy>Annie</cp:lastModifiedBy>
  <cp:revision>3</cp:revision>
  <dcterms:created xsi:type="dcterms:W3CDTF">2020-09-21T15:58:38Z</dcterms:created>
  <dcterms:modified xsi:type="dcterms:W3CDTF">2020-09-24T12:23:48Z</dcterms:modified>
</cp:coreProperties>
</file>