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826" y="-16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A56C-E318-4993-9A24-C24A6F2C3F36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3202773-BFF2-4267-B3EC-88E768665F3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A56C-E318-4993-9A24-C24A6F2C3F36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02773-BFF2-4267-B3EC-88E768665F3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3202773-BFF2-4267-B3EC-88E768665F3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A56C-E318-4993-9A24-C24A6F2C3F36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A56C-E318-4993-9A24-C24A6F2C3F36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3202773-BFF2-4267-B3EC-88E768665F3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A56C-E318-4993-9A24-C24A6F2C3F36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3202773-BFF2-4267-B3EC-88E768665F3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582A56C-E318-4993-9A24-C24A6F2C3F36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02773-BFF2-4267-B3EC-88E768665F3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A56C-E318-4993-9A24-C24A6F2C3F36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3202773-BFF2-4267-B3EC-88E768665F3E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A56C-E318-4993-9A24-C24A6F2C3F36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3202773-BFF2-4267-B3EC-88E768665F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A56C-E318-4993-9A24-C24A6F2C3F36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202773-BFF2-4267-B3EC-88E768665F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3202773-BFF2-4267-B3EC-88E768665F3E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A56C-E318-4993-9A24-C24A6F2C3F36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3202773-BFF2-4267-B3EC-88E768665F3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582A56C-E318-4993-9A24-C24A6F2C3F36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582A56C-E318-4993-9A24-C24A6F2C3F36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3202773-BFF2-4267-B3EC-88E768665F3E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667000"/>
            <a:ext cx="7315200" cy="1752600"/>
          </a:xfrm>
        </p:spPr>
        <p:txBody>
          <a:bodyPr>
            <a:normAutofit fontScale="25000" lnSpcReduction="20000"/>
          </a:bodyPr>
          <a:lstStyle/>
          <a:p>
            <a:pPr lvl="0" algn="l"/>
            <a:r>
              <a:rPr lang="en-US" sz="5600" dirty="0">
                <a:latin typeface="Arial Narrow" panose="020B0606020202030204" pitchFamily="34" charset="0"/>
              </a:rPr>
              <a:t>Model bylaws can be found on the CT PTA website</a:t>
            </a:r>
            <a:r>
              <a:rPr lang="en-US" sz="5600" dirty="0" smtClean="0">
                <a:latin typeface="Arial Narrow" panose="020B0606020202030204" pitchFamily="34" charset="0"/>
              </a:rPr>
              <a:t>.</a:t>
            </a:r>
          </a:p>
          <a:p>
            <a:pPr marL="914400" lvl="0" indent="-914400" algn="l">
              <a:buFont typeface="+mj-lt"/>
              <a:buAutoNum type="arabicPeriod"/>
            </a:pPr>
            <a:endParaRPr lang="en-US" sz="5600" dirty="0">
              <a:latin typeface="Arial Narrow" panose="020B0606020202030204" pitchFamily="34" charset="0"/>
            </a:endParaRPr>
          </a:p>
          <a:p>
            <a:pPr marL="1371600" lvl="1" indent="-914400" algn="l">
              <a:buFont typeface="Wingdings" panose="05000000000000000000" pitchFamily="2" charset="2"/>
              <a:buChar char="v"/>
            </a:pPr>
            <a:r>
              <a:rPr lang="en-US" sz="5600" dirty="0">
                <a:latin typeface="Arial Narrow" panose="020B0606020202030204" pitchFamily="34" charset="0"/>
              </a:rPr>
              <a:t>True</a:t>
            </a:r>
          </a:p>
          <a:p>
            <a:pPr marL="1371600" lvl="1" indent="-914400" algn="l">
              <a:buFont typeface="Wingdings" panose="05000000000000000000" pitchFamily="2" charset="2"/>
              <a:buChar char="v"/>
            </a:pPr>
            <a:r>
              <a:rPr lang="en-US" sz="5600" dirty="0" smtClean="0">
                <a:latin typeface="Arial Narrow" panose="020B0606020202030204" pitchFamily="34" charset="0"/>
              </a:rPr>
              <a:t>False</a:t>
            </a:r>
          </a:p>
          <a:p>
            <a:pPr lvl="1" algn="l"/>
            <a:endParaRPr lang="en-US" sz="5600" dirty="0">
              <a:latin typeface="Arial Narrow" panose="020B0606020202030204" pitchFamily="34" charset="0"/>
            </a:endParaRPr>
          </a:p>
          <a:p>
            <a:pPr lvl="0" algn="l"/>
            <a:r>
              <a:rPr lang="en-US" sz="5600" dirty="0">
                <a:latin typeface="Arial Narrow" panose="020B0606020202030204" pitchFamily="34" charset="0"/>
              </a:rPr>
              <a:t>Connecticut PTAs must have a board of directors because…</a:t>
            </a:r>
          </a:p>
          <a:p>
            <a:pPr marL="1143000" lvl="1" indent="-685800" algn="l">
              <a:buFont typeface="Wingdings" panose="05000000000000000000" pitchFamily="2" charset="2"/>
              <a:buChar char="v"/>
            </a:pPr>
            <a:r>
              <a:rPr lang="en-US" sz="5600" dirty="0">
                <a:latin typeface="Arial Narrow" panose="020B0606020202030204" pitchFamily="34" charset="0"/>
              </a:rPr>
              <a:t>That is what has traditionally been done</a:t>
            </a:r>
          </a:p>
          <a:p>
            <a:pPr marL="1143000" lvl="1" indent="-685800" algn="l">
              <a:buFont typeface="Wingdings" panose="05000000000000000000" pitchFamily="2" charset="2"/>
              <a:buChar char="v"/>
            </a:pPr>
            <a:r>
              <a:rPr lang="en-US" sz="5600" dirty="0">
                <a:latin typeface="Arial Narrow" panose="020B0606020202030204" pitchFamily="34" charset="0"/>
              </a:rPr>
              <a:t>Connecticut nonprofit law requires it</a:t>
            </a:r>
          </a:p>
          <a:p>
            <a:pPr marL="1143000" lvl="1" indent="-685800" algn="l">
              <a:buFont typeface="Wingdings" panose="05000000000000000000" pitchFamily="2" charset="2"/>
              <a:buChar char="v"/>
            </a:pPr>
            <a:r>
              <a:rPr lang="en-US" sz="4800" dirty="0">
                <a:latin typeface="Arial Narrow" panose="020B0606020202030204" pitchFamily="34" charset="0"/>
              </a:rPr>
              <a:t>The IRS requires </a:t>
            </a:r>
            <a:r>
              <a:rPr lang="en-US" sz="4800" dirty="0" smtClean="0">
                <a:latin typeface="Arial Narrow" panose="020B0606020202030204" pitchFamily="34" charset="0"/>
              </a:rPr>
              <a:t>it</a:t>
            </a:r>
          </a:p>
          <a:p>
            <a:pPr lvl="1" algn="l"/>
            <a:endParaRPr lang="en-US" sz="4800" dirty="0" smtClean="0">
              <a:latin typeface="Arial Narrow" panose="020B0606020202030204" pitchFamily="34" charset="0"/>
            </a:endParaRPr>
          </a:p>
          <a:p>
            <a:pPr algn="l"/>
            <a:r>
              <a:rPr lang="en-US" sz="4800" dirty="0">
                <a:latin typeface="Arial Narrow" panose="020B0606020202030204" pitchFamily="34" charset="0"/>
              </a:rPr>
              <a:t>What must your members always vote on</a:t>
            </a:r>
          </a:p>
          <a:p>
            <a:pPr algn="l"/>
            <a:r>
              <a:rPr lang="en-US" sz="4800" b="0" dirty="0">
                <a:latin typeface="Arial Narrow" panose="020B0606020202030204" pitchFamily="34" charset="0"/>
              </a:rPr>
              <a:t>a</a:t>
            </a:r>
            <a:r>
              <a:rPr lang="en-US" sz="4800" dirty="0">
                <a:latin typeface="Arial Narrow" panose="020B0606020202030204" pitchFamily="34" charset="0"/>
              </a:rPr>
              <a:t>. </a:t>
            </a:r>
            <a:r>
              <a:rPr lang="en-US" sz="4800" b="0" dirty="0">
                <a:latin typeface="Arial Narrow" panose="020B0606020202030204" pitchFamily="34" charset="0"/>
              </a:rPr>
              <a:t>Your officers, your meeting dates and your bylaws</a:t>
            </a:r>
          </a:p>
          <a:p>
            <a:pPr algn="l"/>
            <a:r>
              <a:rPr lang="en-US" sz="4800" b="0" dirty="0">
                <a:latin typeface="Arial Narrow" panose="020B0606020202030204" pitchFamily="34" charset="0"/>
              </a:rPr>
              <a:t>b. Your fundraisers, your budget and your officers</a:t>
            </a:r>
          </a:p>
          <a:p>
            <a:pPr algn="l"/>
            <a:r>
              <a:rPr lang="en-US" sz="4800" b="0" dirty="0">
                <a:latin typeface="Arial Narrow" panose="020B0606020202030204" pitchFamily="34" charset="0"/>
              </a:rPr>
              <a:t>c. Your budget, your bylaws and your officers</a:t>
            </a:r>
          </a:p>
          <a:p>
            <a:pPr lvl="1" algn="l"/>
            <a:endParaRPr lang="en-US" sz="5600" dirty="0">
              <a:latin typeface="Arial Narrow" panose="020B0606020202030204" pitchFamily="34" charset="0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BYLAWS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00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</TotalTime>
  <Words>78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Civic</vt:lpstr>
      <vt:lpstr>BYLAWS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BYLAWS</dc:title>
  <dc:creator>Annie</dc:creator>
  <cp:lastModifiedBy>Annie</cp:lastModifiedBy>
  <cp:revision>4</cp:revision>
  <dcterms:created xsi:type="dcterms:W3CDTF">2020-09-22T14:48:20Z</dcterms:created>
  <dcterms:modified xsi:type="dcterms:W3CDTF">2020-09-24T16:57:42Z</dcterms:modified>
</cp:coreProperties>
</file>