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5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579D0D-23EC-42D7-B677-5A9E6EE4734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94FBD1-F236-4444-A6A8-96D7D04E1EB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ctpta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04800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Advocacy </a:t>
            </a:r>
            <a:r>
              <a:rPr lang="en-US" b="1" dirty="0">
                <a:latin typeface="Arial Narrow" panose="020B0606020202030204" pitchFamily="34" charset="0"/>
              </a:rPr>
              <a:t>101</a:t>
            </a:r>
          </a:p>
          <a:p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 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1.      Which are forms of advocacy (choose all that apply</a:t>
            </a:r>
            <a:r>
              <a:rPr lang="en-US" b="1" dirty="0" smtClean="0">
                <a:latin typeface="Arial Narrow" panose="020B0606020202030204" pitchFamily="34" charset="0"/>
              </a:rPr>
              <a:t>)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A.     Direct Service </a:t>
            </a:r>
          </a:p>
          <a:p>
            <a:r>
              <a:rPr lang="en-US" dirty="0">
                <a:latin typeface="Arial Narrow" panose="020B0606020202030204" pitchFamily="34" charset="0"/>
              </a:rPr>
              <a:t>B.     Research and Education </a:t>
            </a:r>
          </a:p>
          <a:p>
            <a:r>
              <a:rPr lang="en-US" dirty="0">
                <a:latin typeface="Arial Narrow" panose="020B0606020202030204" pitchFamily="34" charset="0"/>
              </a:rPr>
              <a:t>C.     </a:t>
            </a:r>
            <a:r>
              <a:rPr lang="en-US" dirty="0" smtClean="0">
                <a:latin typeface="Arial Narrow" panose="020B0606020202030204" pitchFamily="34" charset="0"/>
              </a:rPr>
              <a:t>Speaking </a:t>
            </a:r>
            <a:r>
              <a:rPr lang="en-US" dirty="0">
                <a:latin typeface="Arial Narrow" panose="020B0606020202030204" pitchFamily="34" charset="0"/>
              </a:rPr>
              <a:t>out for others </a:t>
            </a: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D.     </a:t>
            </a:r>
            <a:r>
              <a:rPr lang="en-US" dirty="0" smtClean="0">
                <a:latin typeface="Arial Narrow" panose="020B0606020202030204" pitchFamily="34" charset="0"/>
              </a:rPr>
              <a:t>Grassroots</a:t>
            </a:r>
          </a:p>
          <a:p>
            <a:r>
              <a:rPr lang="en-US" b="1" dirty="0" smtClean="0">
                <a:latin typeface="Arial Narrow" panose="020B0606020202030204" pitchFamily="34" charset="0"/>
              </a:rPr>
              <a:t>Answer: </a:t>
            </a:r>
            <a:endParaRPr lang="en-US" b="1" dirty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 </a:t>
            </a:r>
            <a:endParaRPr lang="en-US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2.      Name the document CT PTA develops each year to share with legislators</a:t>
            </a:r>
            <a:r>
              <a:rPr lang="en-US" b="1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en-US" b="1" dirty="0" smtClean="0">
                <a:latin typeface="Arial Narrow" panose="020B0606020202030204" pitchFamily="34" charset="0"/>
              </a:rPr>
              <a:t>Answer: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 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      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3.      How would you use the strategy chart with your PTA</a:t>
            </a:r>
            <a:r>
              <a:rPr lang="en-US" b="1" dirty="0" smtClean="0">
                <a:latin typeface="Arial Narrow" panose="020B0606020202030204" pitchFamily="34" charset="0"/>
              </a:rPr>
              <a:t>?</a:t>
            </a:r>
          </a:p>
          <a:p>
            <a:r>
              <a:rPr lang="en-US" b="1" dirty="0" smtClean="0">
                <a:latin typeface="Arial Narrow" panose="020B0606020202030204" pitchFamily="34" charset="0"/>
              </a:rPr>
              <a:t>Answer: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i="1" dirty="0">
                <a:latin typeface="Arial Narrow" panose="020B0606020202030204" pitchFamily="34" charset="0"/>
              </a:rPr>
              <a:t>      </a:t>
            </a:r>
            <a:endParaRPr lang="en-US" i="1" dirty="0" smtClean="0">
              <a:latin typeface="Arial Narrow" panose="020B0606020202030204" pitchFamily="34" charset="0"/>
            </a:endParaRPr>
          </a:p>
          <a:p>
            <a:r>
              <a:rPr lang="en-US" i="1" dirty="0" smtClean="0">
                <a:latin typeface="Arial Narrow" panose="020B0606020202030204" pitchFamily="34" charset="0"/>
              </a:rPr>
              <a:t>Please email this completed to </a:t>
            </a:r>
            <a:r>
              <a:rPr lang="en-US" i="1" dirty="0" smtClean="0">
                <a:latin typeface="Arial Narrow" panose="020B0606020202030204" pitchFamily="34" charset="0"/>
                <a:hlinkClick r:id="rId2"/>
              </a:rPr>
              <a:t>office@ctpta.org</a:t>
            </a:r>
            <a:r>
              <a:rPr lang="en-US" i="1" dirty="0" smtClean="0">
                <a:latin typeface="Arial Narrow" panose="020B0606020202030204" pitchFamily="34" charset="0"/>
              </a:rPr>
              <a:t>.  All leaders must complete 2 workshops.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3084271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101 </dc:title>
  <dc:creator>Annie</dc:creator>
  <cp:lastModifiedBy>Annie</cp:lastModifiedBy>
  <cp:revision>4</cp:revision>
  <dcterms:created xsi:type="dcterms:W3CDTF">2020-09-15T17:43:48Z</dcterms:created>
  <dcterms:modified xsi:type="dcterms:W3CDTF">2020-09-24T12:30:30Z</dcterms:modified>
</cp:coreProperties>
</file>