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684" y="381000"/>
            <a:ext cx="7848600" cy="838200"/>
          </a:xfrm>
        </p:spPr>
        <p:txBody>
          <a:bodyPr/>
          <a:lstStyle/>
          <a:p>
            <a:r>
              <a:rPr lang="en-US" dirty="0" smtClean="0"/>
              <a:t>DIVERSITY &amp; INCLUSION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Arial Narrow" panose="020B0606020202030204" pitchFamily="34" charset="0"/>
              </a:rPr>
              <a:t>Define Implicit </a:t>
            </a:r>
            <a:r>
              <a:rPr lang="en-US" sz="1200" dirty="0" smtClean="0">
                <a:latin typeface="Arial Narrow" panose="020B0606020202030204" pitchFamily="34" charset="0"/>
              </a:rPr>
              <a:t>Bias</a:t>
            </a:r>
          </a:p>
          <a:p>
            <a:pPr lvl="0"/>
            <a:endParaRPr lang="en-US" sz="1200" dirty="0" smtClean="0">
              <a:latin typeface="Arial Narrow" panose="020B0606020202030204" pitchFamily="34" charset="0"/>
            </a:endParaRPr>
          </a:p>
          <a:p>
            <a:pPr lvl="0"/>
            <a:endParaRPr lang="en-US" sz="1200" dirty="0">
              <a:latin typeface="Arial Narrow" panose="020B0606020202030204" pitchFamily="34" charset="0"/>
            </a:endParaRPr>
          </a:p>
          <a:p>
            <a:pPr lvl="0"/>
            <a:endParaRPr lang="en-US" sz="1200" dirty="0" smtClean="0">
              <a:latin typeface="Arial Narrow" panose="020B0606020202030204" pitchFamily="34" charset="0"/>
            </a:endParaRPr>
          </a:p>
          <a:p>
            <a:pPr lvl="0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0"/>
            <a:r>
              <a:rPr lang="en-US" sz="1200" dirty="0">
                <a:latin typeface="Arial Narrow" panose="020B0606020202030204" pitchFamily="34" charset="0"/>
              </a:rPr>
              <a:t>2020 is the 50</a:t>
            </a:r>
            <a:r>
              <a:rPr lang="en-US" sz="1200" baseline="30000" dirty="0">
                <a:latin typeface="Arial Narrow" panose="020B0606020202030204" pitchFamily="34" charset="0"/>
              </a:rPr>
              <a:t>th</a:t>
            </a:r>
            <a:r>
              <a:rPr lang="en-US" sz="1200" dirty="0">
                <a:latin typeface="Arial Narrow" panose="020B0606020202030204" pitchFamily="34" charset="0"/>
              </a:rPr>
              <a:t> Anniversary of what? </a:t>
            </a:r>
            <a:endParaRPr lang="en-US" sz="1200" dirty="0" smtClean="0">
              <a:latin typeface="Arial Narrow" panose="020B0606020202030204" pitchFamily="34" charset="0"/>
            </a:endParaRPr>
          </a:p>
          <a:p>
            <a:pPr lvl="0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 smtClean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0"/>
            <a:r>
              <a:rPr lang="en-US" sz="1200" dirty="0">
                <a:latin typeface="Arial Narrow" panose="020B0606020202030204" pitchFamily="34" charset="0"/>
              </a:rPr>
              <a:t>Two examples of Diversity you can “see” and two examples of Diversity that you can’t “see”.</a:t>
            </a:r>
          </a:p>
          <a:p>
            <a:pPr lvl="1"/>
            <a:endParaRPr lang="en-US" sz="1200" smtClean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 smtClean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 smtClean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39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34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DIVERSITY &amp; INCLUSION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&amp; INCLUSION</dc:title>
  <dc:creator>Annie</dc:creator>
  <cp:lastModifiedBy>Annie</cp:lastModifiedBy>
  <cp:revision>5</cp:revision>
  <dcterms:created xsi:type="dcterms:W3CDTF">2020-09-21T16:45:31Z</dcterms:created>
  <dcterms:modified xsi:type="dcterms:W3CDTF">2020-09-24T12:23:15Z</dcterms:modified>
</cp:coreProperties>
</file>