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826" y="-1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E06-E7CB-4048-B638-D39399EA096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DD1BA4-07A2-46CD-8CA8-75E813C313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E06-E7CB-4048-B638-D39399EA096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1BA4-07A2-46CD-8CA8-75E813C313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6DD1BA4-07A2-46CD-8CA8-75E813C3138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E06-E7CB-4048-B638-D39399EA096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E06-E7CB-4048-B638-D39399EA096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6DD1BA4-07A2-46CD-8CA8-75E813C313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E06-E7CB-4048-B638-D39399EA096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DD1BA4-07A2-46CD-8CA8-75E813C313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5BF0E06-E7CB-4048-B638-D39399EA096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1BA4-07A2-46CD-8CA8-75E813C313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E06-E7CB-4048-B638-D39399EA096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6DD1BA4-07A2-46CD-8CA8-75E813C3138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E06-E7CB-4048-B638-D39399EA096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6DD1BA4-07A2-46CD-8CA8-75E813C31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E06-E7CB-4048-B638-D39399EA096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DD1BA4-07A2-46CD-8CA8-75E813C313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DD1BA4-07A2-46CD-8CA8-75E813C3138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E06-E7CB-4048-B638-D39399EA096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6DD1BA4-07A2-46CD-8CA8-75E813C313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5BF0E06-E7CB-4048-B638-D39399EA096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5BF0E06-E7CB-4048-B638-D39399EA096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DD1BA4-07A2-46CD-8CA8-75E813C3138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</a:rPr>
              <a:t>1. What are the 5 key elements that should be part of meeting </a:t>
            </a:r>
            <a:r>
              <a:rPr lang="en-US" dirty="0" smtClean="0">
                <a:latin typeface="Arial Narrow" panose="020B0606020202030204" pitchFamily="34" charset="0"/>
              </a:rPr>
              <a:t>  minutes</a:t>
            </a:r>
            <a:r>
              <a:rPr lang="en-US" dirty="0">
                <a:latin typeface="Arial Narrow" panose="020B0606020202030204" pitchFamily="34" charset="0"/>
              </a:rPr>
              <a:t>?</a:t>
            </a: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 </a:t>
            </a:r>
          </a:p>
          <a:p>
            <a:r>
              <a:rPr lang="en-US" dirty="0">
                <a:latin typeface="Arial Narrow" panose="020B0606020202030204" pitchFamily="34" charset="0"/>
              </a:rPr>
              <a:t>2. How long does your PTA need to keep meeting minutes?</a:t>
            </a: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 </a:t>
            </a:r>
          </a:p>
          <a:p>
            <a:r>
              <a:rPr lang="en-US" dirty="0">
                <a:latin typeface="Arial Narrow" panose="020B0606020202030204" pitchFamily="34" charset="0"/>
              </a:rPr>
              <a:t>3. The PTA Secretary has fiduciary </a:t>
            </a:r>
            <a:r>
              <a:rPr lang="en-US" dirty="0" smtClean="0">
                <a:latin typeface="Arial Narrow" panose="020B0606020202030204" pitchFamily="34" charset="0"/>
              </a:rPr>
              <a:t>responsibility? 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Arial Narrow" panose="020B0606020202030204" pitchFamily="34" charset="0"/>
              </a:rPr>
              <a:t>True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>
                <a:latin typeface="Arial Narrow" panose="020B0606020202030204" pitchFamily="34" charset="0"/>
              </a:rPr>
              <a:t>False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18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</TotalTime>
  <Words>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Secretary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101</dc:title>
  <dc:creator>Annie</dc:creator>
  <cp:lastModifiedBy>Annie</cp:lastModifiedBy>
  <cp:revision>3</cp:revision>
  <dcterms:created xsi:type="dcterms:W3CDTF">2020-09-21T13:45:46Z</dcterms:created>
  <dcterms:modified xsi:type="dcterms:W3CDTF">2020-09-24T12:41:22Z</dcterms:modified>
</cp:coreProperties>
</file>